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6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9" r:id="rId2"/>
    <p:sldId id="261" r:id="rId3"/>
    <p:sldId id="281" r:id="rId4"/>
    <p:sldId id="282" r:id="rId5"/>
    <p:sldId id="283" r:id="rId6"/>
    <p:sldId id="284" r:id="rId7"/>
    <p:sldId id="286" r:id="rId8"/>
    <p:sldId id="267" r:id="rId9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lang="ro-RO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ro-RO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ro-RO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ro-RO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ro-RO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ro-RO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ro-RO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ro-RO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ro-RO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țiune implicită" id="{779CC93D-E52E-4D84-901B-11D7331DD495}">
          <p14:sldIdLst>
            <p14:sldId id="259"/>
          </p14:sldIdLst>
        </p14:section>
        <p14:section name="Prezentare generală și obiective" id="{ABA716BF-3A5C-4ADB-94C9-CFEF84EBA240}">
          <p14:sldIdLst>
            <p14:sldId id="261"/>
            <p14:sldId id="281"/>
            <p14:sldId id="282"/>
            <p14:sldId id="283"/>
            <p14:sldId id="284"/>
          </p14:sldIdLst>
        </p14:section>
        <p14:section name="Subiect 1" id="{6D9936A3-3945-4757-BC8B-B5C252D8E036}">
          <p14:sldIdLst>
            <p14:sldId id="286"/>
            <p14:sldId id="267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9ED6"/>
    <a:srgbClr val="003300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96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174" autoAdjust="0"/>
    <p:restoredTop sz="83977" autoAdjust="0"/>
  </p:normalViewPr>
  <p:slideViewPr>
    <p:cSldViewPr>
      <p:cViewPr>
        <p:scale>
          <a:sx n="69" d="100"/>
          <a:sy n="69" d="100"/>
        </p:scale>
        <p:origin x="-151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4" d="100"/>
        <a:sy n="154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3144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latinLnBrk="0">
              <a:defRPr lang="ro-RO" sz="1200"/>
            </a:lvl1pPr>
          </a:lstStyle>
          <a:p>
            <a:endParaRPr lang="ro-RO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latinLnBrk="0">
              <a:defRPr lang="ro-RO" sz="1200"/>
            </a:lvl1pPr>
          </a:lstStyle>
          <a:p>
            <a:fld id="{D83FDC75-7F73-4A4A-A77C-09AADF00E0EA}" type="datetimeFigureOut">
              <a:rPr lang="ro-RO" smtClean="0"/>
              <a:pPr/>
              <a:t>14.02.2014</a:t>
            </a:fld>
            <a:endParaRPr lang="ro-RO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latinLnBrk="0">
              <a:defRPr lang="ro-RO" sz="1200"/>
            </a:lvl1pPr>
          </a:lstStyle>
          <a:p>
            <a:endParaRPr lang="ro-RO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latinLnBrk="0">
              <a:defRPr lang="ro-RO" sz="1200"/>
            </a:lvl1pPr>
          </a:lstStyle>
          <a:p>
            <a:fld id="{459226BF-1F13-42D3-80DC-373E7ADD1EBC}" type="slidenum">
              <a:rPr lang="ro-RO" smtClean="0"/>
              <a:pPr/>
              <a:t>‹#›</a:t>
            </a:fld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329838990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latinLnBrk="0">
              <a:defRPr lang="ro-RO"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latinLnBrk="0">
              <a:defRPr lang="ro-RO" sz="1200"/>
            </a:lvl1pPr>
          </a:lstStyle>
          <a:p>
            <a:fld id="{48AEF76B-3757-4A0B-AF93-28494465C1DD}" type="datetimeFigureOut">
              <a:pPr/>
              <a:t>12/17/2009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o-RO"/>
              <a:t>Clic pentru editare stiluri text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latinLnBrk="0">
              <a:defRPr lang="ro-RO"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latinLnBrk="0">
              <a:defRPr lang="ro-RO" sz="1200"/>
            </a:lvl1pPr>
          </a:lstStyle>
          <a:p>
            <a:fld id="{75693FD4-8F83-4EF7-AC3F-0DC0388986B0}" type="slidenum"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9170376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lang="ro-RO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ro-RO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ro-RO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ro-RO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ro-RO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ro-RO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ro-RO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ro-RO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ro-RO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ro-RO"/>
            </a:pPr>
            <a:r>
              <a:rPr lang="ro-RO" dirty="0" smtClean="0"/>
              <a:t>Acest șablon se poate utiliza ca fișier de pornire pentru prezentarea materialelor de instruire într-o întâlnire de grup.</a:t>
            </a:r>
          </a:p>
          <a:p>
            <a:endParaRPr lang="ro-RO" dirty="0" smtClean="0"/>
          </a:p>
          <a:p>
            <a:pPr lvl="0"/>
            <a:r>
              <a:rPr lang="ro-RO" sz="1200" b="1" dirty="0" smtClean="0"/>
              <a:t>Secțiuni</a:t>
            </a:r>
            <a:endParaRPr lang="ro-RO" sz="1200" b="0" dirty="0" smtClean="0"/>
          </a:p>
          <a:p>
            <a:pPr lvl="0"/>
            <a:r>
              <a:rPr lang="ro-RO" sz="1200" b="0" dirty="0" smtClean="0"/>
              <a:t>Clic cu butonul din dreapta pe un diapozitiv pentru a adăuga secțiuni.</a:t>
            </a:r>
            <a:r>
              <a:rPr lang="ro-RO" sz="1200" b="0" baseline="0" dirty="0" smtClean="0"/>
              <a:t> Secțiunile vă ajută să organizați diapozitivele sau să facilitați colaborarea între mai mulți autori.</a:t>
            </a:r>
            <a:endParaRPr lang="ro-RO" sz="1200" b="0" dirty="0" smtClean="0"/>
          </a:p>
          <a:p>
            <a:pPr lvl="0"/>
            <a:endParaRPr lang="ro-RO" sz="1200" b="1" dirty="0" smtClean="0"/>
          </a:p>
          <a:p>
            <a:pPr lvl="0"/>
            <a:r>
              <a:rPr lang="ro-RO" sz="1200" b="1" dirty="0" smtClean="0"/>
              <a:t>Note</a:t>
            </a:r>
          </a:p>
          <a:p>
            <a:pPr lvl="0"/>
            <a:r>
              <a:rPr lang="ro-RO" sz="1200" dirty="0" smtClean="0"/>
              <a:t>Utilizați secțiunea Note pentru a livra note sau pentru a furniza detalii suplimentare pentru public.</a:t>
            </a:r>
            <a:r>
              <a:rPr lang="ro-RO" sz="1200" baseline="0" dirty="0" smtClean="0"/>
              <a:t> Vizualizați aceste note în Vizualizare prezentare în timpul prezentării. </a:t>
            </a:r>
          </a:p>
          <a:p>
            <a:pPr lvl="0">
              <a:buFontTx/>
              <a:buNone/>
            </a:pPr>
            <a:r>
              <a:rPr lang="ro-RO" sz="1200" dirty="0" smtClean="0"/>
              <a:t>Luați în considerare dimensiunea fontului (importantă pentru accesibilitate, vizibilitate, înregistrare video și producția online)</a:t>
            </a:r>
          </a:p>
          <a:p>
            <a:pPr lvl="0"/>
            <a:endParaRPr lang="ro-RO" sz="1200" dirty="0" smtClean="0"/>
          </a:p>
          <a:p>
            <a:pPr lvl="0">
              <a:buFontTx/>
              <a:buNone/>
            </a:pPr>
            <a:r>
              <a:rPr lang="ro-RO" sz="1200" b="1" dirty="0" smtClean="0"/>
              <a:t>Culori coordonate </a:t>
            </a:r>
          </a:p>
          <a:p>
            <a:pPr lvl="0">
              <a:buFontTx/>
              <a:buNone/>
            </a:pPr>
            <a:r>
              <a:rPr lang="ro-RO" sz="1200" dirty="0" smtClean="0"/>
              <a:t>Acordați atenție specială graficelor, diagramelor și casetelor text.</a:t>
            </a:r>
            <a:r>
              <a:rPr lang="ro-RO" sz="1200" baseline="0" dirty="0" smtClean="0"/>
              <a:t> </a:t>
            </a:r>
            <a:endParaRPr lang="ro-RO" sz="1200" dirty="0" smtClean="0"/>
          </a:p>
          <a:p>
            <a:pPr lvl="0"/>
            <a:r>
              <a:rPr lang="ro-RO" sz="1200" dirty="0" smtClean="0"/>
              <a:t>Aveți în vedere că participanții vor imprima în alb-negru sau </a:t>
            </a:r>
            <a:r>
              <a:rPr lang="ro-RO" sz="1200" dirty="0" err="1" smtClean="0"/>
              <a:t>tonuri de gri</a:t>
            </a:r>
            <a:r>
              <a:rPr lang="ro-RO" sz="1200" dirty="0" smtClean="0"/>
              <a:t>. Efectuați un test de imprimare pentru a vă asigura că acele culori funcționează atunci când imprimați doar alb-negru și </a:t>
            </a:r>
            <a:r>
              <a:rPr lang="ro-RO" sz="1200" dirty="0" err="1" smtClean="0"/>
              <a:t>tonuri de gri</a:t>
            </a:r>
            <a:r>
              <a:rPr lang="ro-RO" sz="1200" dirty="0" smtClean="0"/>
              <a:t>.</a:t>
            </a:r>
          </a:p>
          <a:p>
            <a:pPr lvl="0">
              <a:buFontTx/>
              <a:buNone/>
            </a:pPr>
            <a:endParaRPr lang="ro-RO" sz="1200" dirty="0" smtClean="0"/>
          </a:p>
          <a:p>
            <a:pPr lvl="0">
              <a:buFontTx/>
              <a:buNone/>
            </a:pPr>
            <a:r>
              <a:rPr lang="ro-RO" sz="1200" b="1" dirty="0" smtClean="0"/>
              <a:t>Ilustrații, tabele și grafice</a:t>
            </a:r>
          </a:p>
          <a:p>
            <a:pPr lvl="0"/>
            <a:r>
              <a:rPr lang="ro-RO" sz="1200" dirty="0" smtClean="0"/>
              <a:t>Păstrați un aspect simplu: dacă este posibil, utilizați stiluri și culori consistente, care nu distrag atenția.</a:t>
            </a:r>
          </a:p>
          <a:p>
            <a:pPr lvl="0"/>
            <a:r>
              <a:rPr lang="ro-RO" sz="1200" dirty="0" smtClean="0"/>
              <a:t>Etichetați toate graficele și tabelele.</a:t>
            </a:r>
          </a:p>
          <a:p>
            <a:endParaRPr lang="ro-RO" dirty="0" smtClean="0"/>
          </a:p>
          <a:p>
            <a:endParaRPr lang="ro-RO" dirty="0" smtClean="0"/>
          </a:p>
          <a:p>
            <a:endParaRPr lang="ro-R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ro-RO" smtClean="0"/>
              <a:pPr/>
              <a:t>1</a:t>
            </a:fld>
            <a:endParaRPr lang="ro-RO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ro-RO" dirty="0" smtClean="0"/>
              <a:t>Furnizați o prezentare generală scurtă a prezentării.</a:t>
            </a:r>
            <a:r>
              <a:rPr lang="ro-RO" baseline="0" dirty="0" smtClean="0"/>
              <a:t> D</a:t>
            </a:r>
            <a:r>
              <a:rPr lang="ro-RO" dirty="0" smtClean="0"/>
              <a:t>descrieți elementul principal al prezentării și de ce este important.</a:t>
            </a:r>
          </a:p>
          <a:p>
            <a:pPr>
              <a:lnSpc>
                <a:spcPct val="80000"/>
              </a:lnSpc>
            </a:pPr>
            <a:r>
              <a:rPr lang="ro-RO" dirty="0" smtClean="0"/>
              <a:t>Prezentați fiecare subiect principal.</a:t>
            </a:r>
          </a:p>
          <a:p>
            <a:r>
              <a:rPr lang="ro-RO" dirty="0" smtClean="0"/>
              <a:t>Pentru a furniza instrucțiuni pentru public,</a:t>
            </a:r>
            <a:r>
              <a:rPr lang="ro-RO" baseline="0" dirty="0" smtClean="0"/>
              <a:t> poate </a:t>
            </a:r>
            <a:r>
              <a:rPr lang="ro-RO" dirty="0" smtClean="0"/>
              <a:t>repetați acest diapozitiv Prezentare generală în toată prezentarea, evidențiind subiectul particular pe care îl discutați în continuare.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ro-RO" smtClean="0"/>
              <a:pPr/>
              <a:t>2</a:t>
            </a:fld>
            <a:endParaRPr lang="ro-RO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ro-RO"/>
            </a:pPr>
            <a:r>
              <a:rPr lang="ro-RO" sz="1200" dirty="0" smtClean="0"/>
              <a:t>Aceasta este altă opțiune</a:t>
            </a:r>
            <a:r>
              <a:rPr lang="ro-RO" sz="1200" baseline="0" dirty="0" smtClean="0"/>
              <a:t> pentru diapozitive Prezentare generală, utilizând tranziții.</a:t>
            </a:r>
            <a:endParaRPr lang="ro-RO" sz="1200" dirty="0" smtClean="0"/>
          </a:p>
          <a:p>
            <a:endParaRPr lang="ro-R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ro-RO" smtClean="0"/>
              <a:pPr/>
              <a:t>3</a:t>
            </a:fld>
            <a:endParaRPr lang="ro-RO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ro-RO" smtClean="0"/>
              <a:pPr/>
              <a:t>4</a:t>
            </a:fld>
            <a:endParaRPr lang="ro-RO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ro-RO" smtClean="0"/>
              <a:pPr/>
              <a:t>5</a:t>
            </a:fld>
            <a:endParaRPr lang="ro-RO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ro-RO" smtClean="0"/>
              <a:pPr/>
              <a:t>6</a:t>
            </a:fld>
            <a:endParaRPr lang="ro-RO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ro-RO"/>
            </a:pPr>
            <a:r>
              <a:rPr lang="ro-RO" dirty="0" smtClean="0"/>
              <a:t>Utilizați un titlu de secțiune pentru fiecare subiect, pentru a se face o tranziție clară pentru public. </a:t>
            </a:r>
          </a:p>
          <a:p>
            <a:endParaRPr lang="ro-R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ro-RO" smtClean="0"/>
              <a:pPr/>
              <a:t>7</a:t>
            </a:fld>
            <a:endParaRPr lang="ro-RO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o-RO" dirty="0" smtClean="0"/>
              <a:t>Adăugați diapozitive la fiecare secțiune de subiect, după cum este necesar, inclusiv diapozitive cu tabele, diagrame și imagini. </a:t>
            </a:r>
          </a:p>
          <a:p>
            <a:r>
              <a:rPr lang="ro-RO" dirty="0" smtClean="0"/>
              <a:t>Pentru eșantion, consultați secțiunea următoare</a:t>
            </a:r>
            <a:r>
              <a:rPr lang="ro-RO" baseline="0" dirty="0" smtClean="0"/>
              <a:t> </a:t>
            </a:r>
            <a:r>
              <a:rPr lang="ro-RO" dirty="0" smtClean="0"/>
              <a:t>tabel,</a:t>
            </a:r>
            <a:r>
              <a:rPr lang="ro-RO" baseline="0" dirty="0" smtClean="0"/>
              <a:t> aspecte grafic, imagine și video. </a:t>
            </a:r>
            <a:endParaRPr lang="ro-R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ro-RO" smtClean="0"/>
              <a:pPr/>
              <a:t>8</a:t>
            </a:fld>
            <a:endParaRPr lang="ro-RO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pozitiv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543" y="0"/>
            <a:ext cx="9100457" cy="687977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590800" y="2286000"/>
            <a:ext cx="6180224" cy="1470025"/>
          </a:xfrm>
        </p:spPr>
        <p:txBody>
          <a:bodyPr anchor="t"/>
          <a:lstStyle>
            <a:lvl1pPr algn="r" eaLnBrk="1" latinLnBrk="0" hangingPunct="1">
              <a:defRPr kumimoji="0" lang="ro-RO" b="1" cap="small" baseline="0">
                <a:solidFill>
                  <a:srgbClr val="003300"/>
                </a:solidFill>
              </a:defRPr>
            </a:lvl1pPr>
          </a:lstStyle>
          <a:p>
            <a:r>
              <a:rPr kumimoji="0" lang="ro-RO" sz="3500"/>
              <a:t>Faceți clic pentru a edita stilul de titlu Coordonator</a:t>
            </a:r>
            <a:endParaRPr kumimoji="0" lang="ro-RO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400" y="4038600"/>
            <a:ext cx="4772528" cy="990600"/>
          </a:xfrm>
        </p:spPr>
        <p:txBody>
          <a:bodyPr>
            <a:normAutofit/>
          </a:bodyPr>
          <a:lstStyle>
            <a:lvl1pPr marL="0" indent="0" algn="r" eaLnBrk="1" latinLnBrk="0" hangingPunct="1">
              <a:buNone/>
              <a:defRPr kumimoji="0" lang="ro-RO" sz="2000" b="0">
                <a:solidFill>
                  <a:schemeClr val="tx1"/>
                </a:solidFill>
                <a:latin typeface="Georgia" pitchFamily="18" charset="0"/>
              </a:defRPr>
            </a:lvl1pPr>
            <a:lvl2pPr marL="457200" indent="0" algn="ctr" eaLnBrk="1" latinLnBrk="0" hangingPunct="1">
              <a:buNone/>
              <a:defRPr kumimoji="0" lang="ro-RO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eaLnBrk="1" latinLnBrk="0" hangingPunct="1">
              <a:buNone/>
              <a:defRPr kumimoji="0" lang="ro-RO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eaLnBrk="1" latinLnBrk="0" hangingPunct="1">
              <a:buNone/>
              <a:defRPr kumimoji="0" lang="ro-RO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eaLnBrk="1" latinLnBrk="0" hangingPunct="1">
              <a:buNone/>
              <a:defRPr kumimoji="0" lang="ro-RO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eaLnBrk="1" latinLnBrk="0" hangingPunct="1">
              <a:buNone/>
              <a:defRPr kumimoji="0" lang="ro-RO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eaLnBrk="1" latinLnBrk="0" hangingPunct="1">
              <a:buNone/>
              <a:defRPr kumimoji="0" lang="ro-RO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eaLnBrk="1" latinLnBrk="0" hangingPunct="1">
              <a:buNone/>
              <a:defRPr kumimoji="0" lang="ro-RO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eaLnBrk="1" latinLnBrk="0" hangingPunct="1">
              <a:buNone/>
              <a:defRPr kumimoji="0" lang="ro-RO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eaLnBrk="1" latinLnBrk="0" hangingPunct="1"/>
            <a:r>
              <a:rPr lang="ro-RO" smtClean="0"/>
              <a:t>Clic pentru a edita stilul de subtitlu</a:t>
            </a:r>
            <a:endParaRPr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251"/>
            <a:ext cx="3721618" cy="6858000"/>
          </a:xfrm>
          <a:prstGeom prst="rect">
            <a:avLst/>
          </a:prstGeom>
        </p:spPr>
      </p:pic>
      <p:sp>
        <p:nvSpPr>
          <p:cNvPr id="10" name="Picture Placeholder 9"/>
          <p:cNvSpPr>
            <a:spLocks noGrp="1"/>
          </p:cNvSpPr>
          <p:nvPr>
            <p:ph type="pic" sz="quarter" idx="13" hasCustomPrompt="1"/>
          </p:nvPr>
        </p:nvSpPr>
        <p:spPr>
          <a:xfrm>
            <a:off x="6858000" y="5105400"/>
            <a:ext cx="1828800" cy="990600"/>
          </a:xfrm>
        </p:spPr>
        <p:txBody>
          <a:bodyPr>
            <a:normAutofit/>
          </a:bodyPr>
          <a:lstStyle>
            <a:lvl1pPr marL="0" indent="0" algn="ctr" eaLnBrk="1" latinLnBrk="0" hangingPunct="1">
              <a:buNone/>
              <a:defRPr kumimoji="0" lang="ro-RO" sz="2000" baseline="0"/>
            </a:lvl1pPr>
          </a:lstStyle>
          <a:p>
            <a:r>
              <a:rPr kumimoji="0" lang="ro-RO"/>
              <a:t>Siglă firmă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Doar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latinLnBrk="0" hangingPunct="1"/>
            <a:r>
              <a:rPr lang="ro-RO" smtClean="0"/>
              <a:t>Clic pentru editare stil titlu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pPr/>
              <a:t>12/17/2009</a:t>
            </a:fld>
            <a:endParaRPr kumimoji="0"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pPr/>
              <a:t>‹#›</a:t>
            </a:fld>
            <a:endParaRPr kumimoji="0" lang="ro-RO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Necomple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pPr/>
              <a:t>12/17/2009</a:t>
            </a:fld>
            <a:endParaRPr kumimoji="0" lang="ro-R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ro-R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pPr/>
              <a:t>‹#›</a:t>
            </a:fld>
            <a:endParaRPr kumimoji="0" lang="ro-RO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oar fund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543" y="0"/>
            <a:ext cx="9100457" cy="6879771"/>
          </a:xfrm>
          <a:prstGeom prst="rect">
            <a:avLst/>
          </a:prstGeom>
        </p:spPr>
      </p:pic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762000" y="6356350"/>
            <a:ext cx="2133600" cy="365125"/>
          </a:xfrm>
        </p:spPr>
        <p:txBody>
          <a:bodyPr/>
          <a:lstStyle/>
          <a:p>
            <a:fld id="{757B281C-5159-4971-8228-52B9A72E9ED2}" type="datetimeFigureOut">
              <a:pPr/>
              <a:t>12/17/2009</a:t>
            </a:fld>
            <a:endParaRPr kumimoji="0" lang="ro-RO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352800" y="6356350"/>
            <a:ext cx="2895600" cy="365125"/>
          </a:xfrm>
        </p:spPr>
        <p:txBody>
          <a:bodyPr/>
          <a:lstStyle/>
          <a:p>
            <a:endParaRPr kumimoji="0" lang="ro-RO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05600" y="6356350"/>
            <a:ext cx="2133600" cy="365125"/>
          </a:xfrm>
        </p:spPr>
        <p:txBody>
          <a:bodyPr/>
          <a:lstStyle/>
          <a:p>
            <a:fld id="{33D6E5A2-EC83-451F-A719-9AC1370DD5CF}" type="slidenum">
              <a:pPr/>
              <a:t>‹#›</a:t>
            </a:fld>
            <a:endParaRPr kumimoji="0" lang="ro-RO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ntet secțiu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543" y="0"/>
            <a:ext cx="9100457" cy="687977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3161049" y="-3176815"/>
            <a:ext cx="2819400" cy="917303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0" y="3048000"/>
            <a:ext cx="4343400" cy="1362075"/>
          </a:xfrm>
        </p:spPr>
        <p:txBody>
          <a:bodyPr anchor="b" anchorCtr="0"/>
          <a:lstStyle>
            <a:lvl1pPr algn="l" eaLnBrk="1" latinLnBrk="0" hangingPunct="1">
              <a:defRPr kumimoji="0" lang="ro-RO" sz="4000" b="1" cap="small" baseline="0">
                <a:solidFill>
                  <a:srgbClr val="003300"/>
                </a:solidFill>
              </a:defRPr>
            </a:lvl1pPr>
          </a:lstStyle>
          <a:p>
            <a:r>
              <a:rPr kumimoji="0" lang="ro-RO" sz="3000"/>
              <a:t>Faceți clic pentru a edita stilul de titlu Coordonator</a:t>
            </a:r>
            <a:endParaRPr kumimoji="0"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pPr/>
              <a:t>12/17/2009</a:t>
            </a:fld>
            <a:endParaRPr kumimoji="0"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pPr/>
              <a:t>‹#›</a:t>
            </a:fld>
            <a:endParaRPr kumimoji="0" lang="ro-RO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3" hasCustomPrompt="1"/>
          </p:nvPr>
        </p:nvSpPr>
        <p:spPr>
          <a:xfrm>
            <a:off x="6781800" y="5334000"/>
            <a:ext cx="2133600" cy="990600"/>
          </a:xfrm>
        </p:spPr>
        <p:txBody>
          <a:bodyPr>
            <a:normAutofit/>
          </a:bodyPr>
          <a:lstStyle>
            <a:lvl1pPr marL="0" indent="0" algn="ctr" eaLnBrk="1" latinLnBrk="0" hangingPunct="1">
              <a:buNone/>
              <a:defRPr kumimoji="0" lang="ro-RO" sz="1800"/>
            </a:lvl1pPr>
          </a:lstStyle>
          <a:p>
            <a:r>
              <a:rPr kumimoji="0" lang="ro-RO"/>
              <a:t>Siglă firmă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u și conținut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62000" y="269632"/>
            <a:ext cx="8077200" cy="1143000"/>
          </a:xfrm>
        </p:spPr>
        <p:txBody>
          <a:bodyPr anchor="ctr" anchorCtr="0"/>
          <a:lstStyle>
            <a:lvl1pPr algn="l" eaLnBrk="1" latinLnBrk="0" hangingPunct="1">
              <a:defRPr kumimoji="0" lang="ro-RO"/>
            </a:lvl1pPr>
          </a:lstStyle>
          <a:p>
            <a:r>
              <a:rPr kumimoji="0" lang="ro-RO"/>
              <a:t>Clic pentru editare stil titlu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596413"/>
            <a:ext cx="8077200" cy="4297363"/>
          </a:xfrm>
        </p:spPr>
        <p:txBody>
          <a:bodyPr>
            <a:normAutofit/>
          </a:bodyPr>
          <a:lstStyle>
            <a:lvl1pPr eaLnBrk="1" latinLnBrk="0" hangingPunct="1">
              <a:defRPr kumimoji="0" lang="ro-RO" sz="3200">
                <a:latin typeface="+mn-lt"/>
              </a:defRPr>
            </a:lvl1pPr>
            <a:lvl2pPr eaLnBrk="1" latinLnBrk="0" hangingPunct="1">
              <a:defRPr kumimoji="0" lang="ro-RO" sz="2800">
                <a:latin typeface="+mn-lt"/>
              </a:defRPr>
            </a:lvl2pPr>
            <a:lvl3pPr eaLnBrk="1" latinLnBrk="0" hangingPunct="1">
              <a:defRPr kumimoji="0" lang="ro-RO" sz="2400">
                <a:latin typeface="+mn-lt"/>
              </a:defRPr>
            </a:lvl3pPr>
            <a:lvl4pPr eaLnBrk="1" latinLnBrk="0" hangingPunct="1">
              <a:defRPr kumimoji="0" lang="ro-RO" sz="2400">
                <a:latin typeface="+mn-lt"/>
              </a:defRPr>
            </a:lvl4pPr>
            <a:lvl5pPr eaLnBrk="1" latinLnBrk="0" hangingPunct="1">
              <a:defRPr kumimoji="0" lang="ro-RO" sz="2400">
                <a:latin typeface="+mn-lt"/>
              </a:defRPr>
            </a:lvl5pPr>
          </a:lstStyle>
          <a:p>
            <a:pPr lvl="0" eaLnBrk="1" latinLnBrk="0" hangingPunct="1"/>
            <a:r>
              <a:rPr lang="ro-RO" smtClean="0"/>
              <a:t>Clic pentru editare stiluri text Coordonator</a:t>
            </a:r>
          </a:p>
          <a:p>
            <a:pPr lvl="1" eaLnBrk="1" latinLnBrk="0" hangingPunct="1"/>
            <a:r>
              <a:rPr lang="ro-RO" smtClean="0"/>
              <a:t>Al doilea nivel</a:t>
            </a:r>
          </a:p>
          <a:p>
            <a:pPr lvl="2" eaLnBrk="1" latinLnBrk="0" hangingPunct="1"/>
            <a:r>
              <a:rPr lang="ro-RO" smtClean="0"/>
              <a:t>Al treilea nivel</a:t>
            </a:r>
          </a:p>
          <a:p>
            <a:pPr lvl="3" eaLnBrk="1" latinLnBrk="0" hangingPunct="1"/>
            <a:r>
              <a:rPr lang="ro-RO" smtClean="0"/>
              <a:t>Al patrulea nivel</a:t>
            </a:r>
          </a:p>
          <a:p>
            <a:pPr lvl="4" eaLnBrk="1" latinLnBrk="0" hangingPunct="1"/>
            <a:r>
              <a:rPr lang="ro-RO" smtClean="0"/>
              <a:t>Al cincilea nivel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pPr/>
              <a:t>12/17/2009</a:t>
            </a:fld>
            <a:endParaRPr kumimoji="0"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05600" y="6356350"/>
            <a:ext cx="2133600" cy="365125"/>
          </a:xfrm>
        </p:spPr>
        <p:txBody>
          <a:bodyPr/>
          <a:lstStyle/>
          <a:p>
            <a:fld id="{33D6E5A2-EC83-451F-A719-9AC1370DD5CF}" type="slidenum">
              <a:pPr/>
              <a:t>‹#›</a:t>
            </a:fld>
            <a:endParaRPr kumimoji="0" lang="ro-RO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uă tipuri de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latinLnBrk="0" hangingPunct="1"/>
            <a:r>
              <a:rPr lang="ro-RO" smtClean="0"/>
              <a:t>Clic pentru editare stil titlu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600200"/>
            <a:ext cx="4038600" cy="4525963"/>
          </a:xfrm>
        </p:spPr>
        <p:txBody>
          <a:bodyPr/>
          <a:lstStyle>
            <a:lvl1pPr eaLnBrk="1" latinLnBrk="0" hangingPunct="1">
              <a:defRPr kumimoji="0" lang="ro-RO" sz="2800"/>
            </a:lvl1pPr>
            <a:lvl2pPr eaLnBrk="1" latinLnBrk="0" hangingPunct="1">
              <a:defRPr kumimoji="0" lang="ro-RO" sz="2400"/>
            </a:lvl2pPr>
            <a:lvl3pPr eaLnBrk="1" latinLnBrk="0" hangingPunct="1">
              <a:defRPr kumimoji="0" lang="ro-RO" sz="2000"/>
            </a:lvl3pPr>
            <a:lvl4pPr eaLnBrk="1" latinLnBrk="0" hangingPunct="1">
              <a:defRPr kumimoji="0" lang="ro-RO" sz="1800"/>
            </a:lvl4pPr>
            <a:lvl5pPr eaLnBrk="1" latinLnBrk="0" hangingPunct="1">
              <a:defRPr kumimoji="0" lang="ro-RO" sz="1800"/>
            </a:lvl5pPr>
            <a:lvl6pPr eaLnBrk="1" latinLnBrk="0" hangingPunct="1">
              <a:defRPr kumimoji="0" lang="ro-RO" sz="1800"/>
            </a:lvl6pPr>
            <a:lvl7pPr eaLnBrk="1" latinLnBrk="0" hangingPunct="1">
              <a:defRPr kumimoji="0" lang="ro-RO" sz="1800"/>
            </a:lvl7pPr>
            <a:lvl8pPr eaLnBrk="1" latinLnBrk="0" hangingPunct="1">
              <a:defRPr kumimoji="0" lang="ro-RO" sz="1800"/>
            </a:lvl8pPr>
            <a:lvl9pPr eaLnBrk="1" latinLnBrk="0" hangingPunct="1">
              <a:defRPr kumimoji="0" lang="ro-RO" sz="1800"/>
            </a:lvl9pPr>
          </a:lstStyle>
          <a:p>
            <a:pPr lvl="0" eaLnBrk="1" latinLnBrk="0" hangingPunct="1"/>
            <a:r>
              <a:rPr lang="ro-RO" smtClean="0"/>
              <a:t>Clic pentru editare stiluri text Coordonator</a:t>
            </a:r>
          </a:p>
          <a:p>
            <a:pPr lvl="1" eaLnBrk="1" latinLnBrk="0" hangingPunct="1"/>
            <a:r>
              <a:rPr lang="ro-RO" smtClean="0"/>
              <a:t>Al doilea nivel</a:t>
            </a:r>
          </a:p>
          <a:p>
            <a:pPr lvl="2" eaLnBrk="1" latinLnBrk="0" hangingPunct="1"/>
            <a:r>
              <a:rPr lang="ro-RO" smtClean="0"/>
              <a:t>Al treilea nivel</a:t>
            </a:r>
          </a:p>
          <a:p>
            <a:pPr lvl="3" eaLnBrk="1" latinLnBrk="0" hangingPunct="1"/>
            <a:r>
              <a:rPr lang="ro-RO" smtClean="0"/>
              <a:t>Al patrulea nivel</a:t>
            </a:r>
          </a:p>
          <a:p>
            <a:pPr lvl="4" eaLnBrk="1" latinLnBrk="0" hangingPunct="1"/>
            <a:r>
              <a:rPr lang="ro-RO" smtClean="0"/>
              <a:t>Al cincilea nivel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76800" y="1600200"/>
            <a:ext cx="4038600" cy="4525963"/>
          </a:xfrm>
        </p:spPr>
        <p:txBody>
          <a:bodyPr/>
          <a:lstStyle>
            <a:lvl1pPr eaLnBrk="1" latinLnBrk="0" hangingPunct="1">
              <a:defRPr kumimoji="0" lang="ro-RO" sz="2800"/>
            </a:lvl1pPr>
            <a:lvl2pPr eaLnBrk="1" latinLnBrk="0" hangingPunct="1">
              <a:defRPr kumimoji="0" lang="ro-RO" sz="2400"/>
            </a:lvl2pPr>
            <a:lvl3pPr eaLnBrk="1" latinLnBrk="0" hangingPunct="1">
              <a:defRPr kumimoji="0" lang="ro-RO" sz="2000"/>
            </a:lvl3pPr>
            <a:lvl4pPr eaLnBrk="1" latinLnBrk="0" hangingPunct="1">
              <a:defRPr kumimoji="0" lang="ro-RO" sz="1800"/>
            </a:lvl4pPr>
            <a:lvl5pPr eaLnBrk="1" latinLnBrk="0" hangingPunct="1">
              <a:defRPr kumimoji="0" lang="ro-RO" sz="1800"/>
            </a:lvl5pPr>
            <a:lvl6pPr eaLnBrk="1" latinLnBrk="0" hangingPunct="1">
              <a:defRPr kumimoji="0" lang="ro-RO" sz="1800"/>
            </a:lvl6pPr>
            <a:lvl7pPr eaLnBrk="1" latinLnBrk="0" hangingPunct="1">
              <a:defRPr kumimoji="0" lang="ro-RO" sz="1800"/>
            </a:lvl7pPr>
            <a:lvl8pPr eaLnBrk="1" latinLnBrk="0" hangingPunct="1">
              <a:defRPr kumimoji="0" lang="ro-RO" sz="1800"/>
            </a:lvl8pPr>
            <a:lvl9pPr eaLnBrk="1" latinLnBrk="0" hangingPunct="1">
              <a:defRPr kumimoji="0" lang="ro-RO" sz="1800"/>
            </a:lvl9pPr>
          </a:lstStyle>
          <a:p>
            <a:pPr lvl="0" eaLnBrk="1" latinLnBrk="0" hangingPunct="1"/>
            <a:r>
              <a:rPr lang="ro-RO" smtClean="0"/>
              <a:t>Clic pentru editare stiluri text Coordonator</a:t>
            </a:r>
          </a:p>
          <a:p>
            <a:pPr lvl="1" eaLnBrk="1" latinLnBrk="0" hangingPunct="1"/>
            <a:r>
              <a:rPr lang="ro-RO" smtClean="0"/>
              <a:t>Al doilea nivel</a:t>
            </a:r>
          </a:p>
          <a:p>
            <a:pPr lvl="2" eaLnBrk="1" latinLnBrk="0" hangingPunct="1"/>
            <a:r>
              <a:rPr lang="ro-RO" smtClean="0"/>
              <a:t>Al treilea nivel</a:t>
            </a:r>
          </a:p>
          <a:p>
            <a:pPr lvl="3" eaLnBrk="1" latinLnBrk="0" hangingPunct="1"/>
            <a:r>
              <a:rPr lang="ro-RO" smtClean="0"/>
              <a:t>Al patrulea nivel</a:t>
            </a:r>
          </a:p>
          <a:p>
            <a:pPr lvl="4" eaLnBrk="1" latinLnBrk="0" hangingPunct="1"/>
            <a:r>
              <a:rPr lang="ro-RO" smtClean="0"/>
              <a:t>Al cincilea nivel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pPr/>
              <a:t>12/17/2009</a:t>
            </a:fld>
            <a:endParaRPr kumimoji="0"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pPr/>
              <a:t>‹#›</a:t>
            </a:fld>
            <a:endParaRPr kumimoji="0" lang="ro-RO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ț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eaLnBrk="1" latinLnBrk="0" hangingPunct="1">
              <a:defRPr kumimoji="0" lang="ro-RO"/>
            </a:lvl1pPr>
          </a:lstStyle>
          <a:p>
            <a:pPr eaLnBrk="1" latinLnBrk="0" hangingPunct="1"/>
            <a:r>
              <a:rPr lang="ro-RO" smtClean="0"/>
              <a:t>Clic pentru editare stil titlu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535113"/>
            <a:ext cx="4040188" cy="639762"/>
          </a:xfrm>
        </p:spPr>
        <p:txBody>
          <a:bodyPr anchor="b"/>
          <a:lstStyle>
            <a:lvl1pPr marL="0" indent="0" eaLnBrk="1" latinLnBrk="0" hangingPunct="1">
              <a:buNone/>
              <a:defRPr kumimoji="0" lang="ro-RO" sz="2400" b="1"/>
            </a:lvl1pPr>
            <a:lvl2pPr marL="457200" indent="0" eaLnBrk="1" latinLnBrk="0" hangingPunct="1">
              <a:buNone/>
              <a:defRPr kumimoji="0" lang="ro-RO" sz="2000" b="1"/>
            </a:lvl2pPr>
            <a:lvl3pPr marL="914400" indent="0" eaLnBrk="1" latinLnBrk="0" hangingPunct="1">
              <a:buNone/>
              <a:defRPr kumimoji="0" lang="ro-RO" sz="1800" b="1"/>
            </a:lvl3pPr>
            <a:lvl4pPr marL="1371600" indent="0" eaLnBrk="1" latinLnBrk="0" hangingPunct="1">
              <a:buNone/>
              <a:defRPr kumimoji="0" lang="ro-RO" sz="1600" b="1"/>
            </a:lvl4pPr>
            <a:lvl5pPr marL="1828800" indent="0" eaLnBrk="1" latinLnBrk="0" hangingPunct="1">
              <a:buNone/>
              <a:defRPr kumimoji="0" lang="ro-RO" sz="1600" b="1"/>
            </a:lvl5pPr>
            <a:lvl6pPr marL="2286000" indent="0" eaLnBrk="1" latinLnBrk="0" hangingPunct="1">
              <a:buNone/>
              <a:defRPr kumimoji="0" lang="ro-RO" sz="1600" b="1"/>
            </a:lvl6pPr>
            <a:lvl7pPr marL="2743200" indent="0" eaLnBrk="1" latinLnBrk="0" hangingPunct="1">
              <a:buNone/>
              <a:defRPr kumimoji="0" lang="ro-RO" sz="1600" b="1"/>
            </a:lvl7pPr>
            <a:lvl8pPr marL="3200400" indent="0" eaLnBrk="1" latinLnBrk="0" hangingPunct="1">
              <a:buNone/>
              <a:defRPr kumimoji="0" lang="ro-RO" sz="1600" b="1"/>
            </a:lvl8pPr>
            <a:lvl9pPr marL="3657600" indent="0" eaLnBrk="1" latinLnBrk="0" hangingPunct="1">
              <a:buNone/>
              <a:defRPr kumimoji="0" lang="ro-RO" sz="1600" b="1"/>
            </a:lvl9pPr>
          </a:lstStyle>
          <a:p>
            <a:pPr lvl="0" eaLnBrk="1" latinLnBrk="0" hangingPunct="1"/>
            <a:r>
              <a:rPr lang="ro-RO" smtClean="0"/>
              <a:t>Clic pentru editare stiluri text Coordonator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2174875"/>
            <a:ext cx="4040188" cy="3951288"/>
          </a:xfrm>
        </p:spPr>
        <p:txBody>
          <a:bodyPr/>
          <a:lstStyle>
            <a:lvl1pPr eaLnBrk="1" latinLnBrk="0" hangingPunct="1">
              <a:defRPr kumimoji="0" lang="ro-RO" sz="2400"/>
            </a:lvl1pPr>
            <a:lvl2pPr eaLnBrk="1" latinLnBrk="0" hangingPunct="1">
              <a:defRPr kumimoji="0" lang="ro-RO" sz="2000"/>
            </a:lvl2pPr>
            <a:lvl3pPr eaLnBrk="1" latinLnBrk="0" hangingPunct="1">
              <a:defRPr kumimoji="0" lang="ro-RO" sz="1800"/>
            </a:lvl3pPr>
            <a:lvl4pPr eaLnBrk="1" latinLnBrk="0" hangingPunct="1">
              <a:defRPr kumimoji="0" lang="ro-RO" sz="1600"/>
            </a:lvl4pPr>
            <a:lvl5pPr eaLnBrk="1" latinLnBrk="0" hangingPunct="1">
              <a:defRPr kumimoji="0" lang="ro-RO" sz="1600"/>
            </a:lvl5pPr>
            <a:lvl6pPr eaLnBrk="1" latinLnBrk="0" hangingPunct="1">
              <a:defRPr kumimoji="0" lang="ro-RO" sz="1600"/>
            </a:lvl6pPr>
            <a:lvl7pPr eaLnBrk="1" latinLnBrk="0" hangingPunct="1">
              <a:defRPr kumimoji="0" lang="ro-RO" sz="1600"/>
            </a:lvl7pPr>
            <a:lvl8pPr eaLnBrk="1" latinLnBrk="0" hangingPunct="1">
              <a:defRPr kumimoji="0" lang="ro-RO" sz="1600"/>
            </a:lvl8pPr>
            <a:lvl9pPr eaLnBrk="1" latinLnBrk="0" hangingPunct="1">
              <a:defRPr kumimoji="0" lang="ro-RO" sz="1600"/>
            </a:lvl9pPr>
          </a:lstStyle>
          <a:p>
            <a:pPr lvl="0" eaLnBrk="1" latinLnBrk="0" hangingPunct="1"/>
            <a:r>
              <a:rPr lang="ro-RO" smtClean="0"/>
              <a:t>Clic pentru editare stiluri text Coordonator</a:t>
            </a:r>
          </a:p>
          <a:p>
            <a:pPr lvl="1" eaLnBrk="1" latinLnBrk="0" hangingPunct="1"/>
            <a:r>
              <a:rPr lang="ro-RO" smtClean="0"/>
              <a:t>Al doilea nivel</a:t>
            </a:r>
          </a:p>
          <a:p>
            <a:pPr lvl="2" eaLnBrk="1" latinLnBrk="0" hangingPunct="1"/>
            <a:r>
              <a:rPr lang="ro-RO" smtClean="0"/>
              <a:t>Al treilea nivel</a:t>
            </a:r>
          </a:p>
          <a:p>
            <a:pPr lvl="3" eaLnBrk="1" latinLnBrk="0" hangingPunct="1"/>
            <a:r>
              <a:rPr lang="ro-RO" smtClean="0"/>
              <a:t>Al patrulea nivel</a:t>
            </a:r>
          </a:p>
          <a:p>
            <a:pPr lvl="4" eaLnBrk="1" latinLnBrk="0" hangingPunct="1"/>
            <a:r>
              <a:rPr lang="ro-RO" smtClean="0"/>
              <a:t>Al cincilea nivel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73625" y="1535113"/>
            <a:ext cx="4041775" cy="639762"/>
          </a:xfrm>
        </p:spPr>
        <p:txBody>
          <a:bodyPr anchor="b"/>
          <a:lstStyle>
            <a:lvl1pPr marL="0" indent="0" eaLnBrk="1" latinLnBrk="0" hangingPunct="1">
              <a:buNone/>
              <a:defRPr kumimoji="0" lang="ro-RO" sz="2400" b="1"/>
            </a:lvl1pPr>
            <a:lvl2pPr marL="457200" indent="0" eaLnBrk="1" latinLnBrk="0" hangingPunct="1">
              <a:buNone/>
              <a:defRPr kumimoji="0" lang="ro-RO" sz="2000" b="1"/>
            </a:lvl2pPr>
            <a:lvl3pPr marL="914400" indent="0" eaLnBrk="1" latinLnBrk="0" hangingPunct="1">
              <a:buNone/>
              <a:defRPr kumimoji="0" lang="ro-RO" sz="1800" b="1"/>
            </a:lvl3pPr>
            <a:lvl4pPr marL="1371600" indent="0" eaLnBrk="1" latinLnBrk="0" hangingPunct="1">
              <a:buNone/>
              <a:defRPr kumimoji="0" lang="ro-RO" sz="1600" b="1"/>
            </a:lvl4pPr>
            <a:lvl5pPr marL="1828800" indent="0" eaLnBrk="1" latinLnBrk="0" hangingPunct="1">
              <a:buNone/>
              <a:defRPr kumimoji="0" lang="ro-RO" sz="1600" b="1"/>
            </a:lvl5pPr>
            <a:lvl6pPr marL="2286000" indent="0" eaLnBrk="1" latinLnBrk="0" hangingPunct="1">
              <a:buNone/>
              <a:defRPr kumimoji="0" lang="ro-RO" sz="1600" b="1"/>
            </a:lvl6pPr>
            <a:lvl7pPr marL="2743200" indent="0" eaLnBrk="1" latinLnBrk="0" hangingPunct="1">
              <a:buNone/>
              <a:defRPr kumimoji="0" lang="ro-RO" sz="1600" b="1"/>
            </a:lvl7pPr>
            <a:lvl8pPr marL="3200400" indent="0" eaLnBrk="1" latinLnBrk="0" hangingPunct="1">
              <a:buNone/>
              <a:defRPr kumimoji="0" lang="ro-RO" sz="1600" b="1"/>
            </a:lvl8pPr>
            <a:lvl9pPr marL="3657600" indent="0" eaLnBrk="1" latinLnBrk="0" hangingPunct="1">
              <a:buNone/>
              <a:defRPr kumimoji="0" lang="ro-RO" sz="1600" b="1"/>
            </a:lvl9pPr>
          </a:lstStyle>
          <a:p>
            <a:pPr lvl="0" eaLnBrk="1" latinLnBrk="0" hangingPunct="1"/>
            <a:r>
              <a:rPr lang="ro-RO" smtClean="0"/>
              <a:t>Clic pentru editare stiluri text Coordonator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73625" y="2174875"/>
            <a:ext cx="4041775" cy="3951288"/>
          </a:xfrm>
        </p:spPr>
        <p:txBody>
          <a:bodyPr/>
          <a:lstStyle>
            <a:lvl1pPr eaLnBrk="1" latinLnBrk="0" hangingPunct="1">
              <a:defRPr kumimoji="0" lang="ro-RO" sz="2400"/>
            </a:lvl1pPr>
            <a:lvl2pPr eaLnBrk="1" latinLnBrk="0" hangingPunct="1">
              <a:defRPr kumimoji="0" lang="ro-RO" sz="2000"/>
            </a:lvl2pPr>
            <a:lvl3pPr eaLnBrk="1" latinLnBrk="0" hangingPunct="1">
              <a:defRPr kumimoji="0" lang="ro-RO" sz="1800"/>
            </a:lvl3pPr>
            <a:lvl4pPr eaLnBrk="1" latinLnBrk="0" hangingPunct="1">
              <a:defRPr kumimoji="0" lang="ro-RO" sz="1600"/>
            </a:lvl4pPr>
            <a:lvl5pPr eaLnBrk="1" latinLnBrk="0" hangingPunct="1">
              <a:defRPr kumimoji="0" lang="ro-RO" sz="1600"/>
            </a:lvl5pPr>
            <a:lvl6pPr eaLnBrk="1" latinLnBrk="0" hangingPunct="1">
              <a:defRPr kumimoji="0" lang="ro-RO" sz="1600"/>
            </a:lvl6pPr>
            <a:lvl7pPr eaLnBrk="1" latinLnBrk="0" hangingPunct="1">
              <a:defRPr kumimoji="0" lang="ro-RO" sz="1600"/>
            </a:lvl7pPr>
            <a:lvl8pPr eaLnBrk="1" latinLnBrk="0" hangingPunct="1">
              <a:defRPr kumimoji="0" lang="ro-RO" sz="1600"/>
            </a:lvl8pPr>
            <a:lvl9pPr eaLnBrk="1" latinLnBrk="0" hangingPunct="1">
              <a:defRPr kumimoji="0" lang="ro-RO" sz="1600"/>
            </a:lvl9pPr>
          </a:lstStyle>
          <a:p>
            <a:pPr lvl="0" eaLnBrk="1" latinLnBrk="0" hangingPunct="1"/>
            <a:r>
              <a:rPr lang="ro-RO" smtClean="0"/>
              <a:t>Clic pentru editare stiluri text Coordonator</a:t>
            </a:r>
          </a:p>
          <a:p>
            <a:pPr lvl="1" eaLnBrk="1" latinLnBrk="0" hangingPunct="1"/>
            <a:r>
              <a:rPr lang="ro-RO" smtClean="0"/>
              <a:t>Al doilea nivel</a:t>
            </a:r>
          </a:p>
          <a:p>
            <a:pPr lvl="2" eaLnBrk="1" latinLnBrk="0" hangingPunct="1"/>
            <a:r>
              <a:rPr lang="ro-RO" smtClean="0"/>
              <a:t>Al treilea nivel</a:t>
            </a:r>
          </a:p>
          <a:p>
            <a:pPr lvl="3" eaLnBrk="1" latinLnBrk="0" hangingPunct="1"/>
            <a:r>
              <a:rPr lang="ro-RO" smtClean="0"/>
              <a:t>Al patrulea nivel</a:t>
            </a:r>
          </a:p>
          <a:p>
            <a:pPr lvl="4" eaLnBrk="1" latinLnBrk="0" hangingPunct="1"/>
            <a:r>
              <a:rPr lang="ro-RO" smtClean="0"/>
              <a:t>Al cincilea nivel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pPr/>
              <a:t>12/17/2009</a:t>
            </a:fld>
            <a:endParaRPr kumimoji="0" lang="ro-R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ro-R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pPr/>
              <a:t>‹#›</a:t>
            </a:fld>
            <a:endParaRPr kumimoji="0" lang="ro-RO"/>
          </a:p>
        </p:txBody>
      </p:sp>
    </p:spTree>
  </p:cSld>
  <p:clrMapOvr>
    <a:masterClrMapping/>
  </p:clrMapOvr>
  <p:transition spd="slow"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ținut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3008313" cy="1162050"/>
          </a:xfrm>
        </p:spPr>
        <p:txBody>
          <a:bodyPr anchor="b"/>
          <a:lstStyle>
            <a:lvl1pPr algn="l" eaLnBrk="1" latinLnBrk="0" hangingPunct="1">
              <a:defRPr kumimoji="0" lang="ro-RO" sz="2000" b="1"/>
            </a:lvl1pPr>
          </a:lstStyle>
          <a:p>
            <a:pPr eaLnBrk="1" latinLnBrk="0" hangingPunct="1"/>
            <a:r>
              <a:rPr lang="ro-RO" smtClean="0"/>
              <a:t>Clic pentru editare stil titlu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03650" y="273050"/>
            <a:ext cx="5111750" cy="5853113"/>
          </a:xfrm>
        </p:spPr>
        <p:txBody>
          <a:bodyPr/>
          <a:lstStyle>
            <a:lvl1pPr eaLnBrk="1" latinLnBrk="0" hangingPunct="1">
              <a:defRPr kumimoji="0" lang="ro-RO" sz="3200"/>
            </a:lvl1pPr>
            <a:lvl2pPr eaLnBrk="1" latinLnBrk="0" hangingPunct="1">
              <a:defRPr kumimoji="0" lang="ro-RO" sz="2800"/>
            </a:lvl2pPr>
            <a:lvl3pPr eaLnBrk="1" latinLnBrk="0" hangingPunct="1">
              <a:defRPr kumimoji="0" lang="ro-RO" sz="2400"/>
            </a:lvl3pPr>
            <a:lvl4pPr eaLnBrk="1" latinLnBrk="0" hangingPunct="1">
              <a:defRPr kumimoji="0" lang="ro-RO" sz="2000"/>
            </a:lvl4pPr>
            <a:lvl5pPr eaLnBrk="1" latinLnBrk="0" hangingPunct="1">
              <a:defRPr kumimoji="0" lang="ro-RO" sz="2000"/>
            </a:lvl5pPr>
            <a:lvl6pPr eaLnBrk="1" latinLnBrk="0" hangingPunct="1">
              <a:defRPr kumimoji="0" lang="ro-RO" sz="2000"/>
            </a:lvl6pPr>
            <a:lvl7pPr eaLnBrk="1" latinLnBrk="0" hangingPunct="1">
              <a:defRPr kumimoji="0" lang="ro-RO" sz="2000"/>
            </a:lvl7pPr>
            <a:lvl8pPr eaLnBrk="1" latinLnBrk="0" hangingPunct="1">
              <a:defRPr kumimoji="0" lang="ro-RO" sz="2000"/>
            </a:lvl8pPr>
            <a:lvl9pPr eaLnBrk="1" latinLnBrk="0" hangingPunct="1">
              <a:defRPr kumimoji="0" lang="ro-RO" sz="2000"/>
            </a:lvl9pPr>
          </a:lstStyle>
          <a:p>
            <a:pPr lvl="0" eaLnBrk="1" latinLnBrk="0" hangingPunct="1"/>
            <a:r>
              <a:rPr lang="ro-RO" smtClean="0"/>
              <a:t>Clic pentru editare stiluri text Coordonator</a:t>
            </a:r>
          </a:p>
          <a:p>
            <a:pPr lvl="1" eaLnBrk="1" latinLnBrk="0" hangingPunct="1"/>
            <a:r>
              <a:rPr lang="ro-RO" smtClean="0"/>
              <a:t>Al doilea nivel</a:t>
            </a:r>
          </a:p>
          <a:p>
            <a:pPr lvl="2" eaLnBrk="1" latinLnBrk="0" hangingPunct="1"/>
            <a:r>
              <a:rPr lang="ro-RO" smtClean="0"/>
              <a:t>Al treilea nivel</a:t>
            </a:r>
          </a:p>
          <a:p>
            <a:pPr lvl="3" eaLnBrk="1" latinLnBrk="0" hangingPunct="1"/>
            <a:r>
              <a:rPr lang="ro-RO" smtClean="0"/>
              <a:t>Al patrulea nivel</a:t>
            </a:r>
          </a:p>
          <a:p>
            <a:pPr lvl="4" eaLnBrk="1" latinLnBrk="0" hangingPunct="1"/>
            <a:r>
              <a:rPr lang="ro-RO" smtClean="0"/>
              <a:t>Al cincilea nivel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1435100"/>
            <a:ext cx="3008313" cy="4691063"/>
          </a:xfrm>
        </p:spPr>
        <p:txBody>
          <a:bodyPr/>
          <a:lstStyle>
            <a:lvl1pPr marL="0" indent="0" eaLnBrk="1" latinLnBrk="0" hangingPunct="1">
              <a:buNone/>
              <a:defRPr kumimoji="0" lang="ro-RO" sz="1400"/>
            </a:lvl1pPr>
            <a:lvl2pPr marL="457200" indent="0" eaLnBrk="1" latinLnBrk="0" hangingPunct="1">
              <a:buNone/>
              <a:defRPr kumimoji="0" lang="ro-RO" sz="1200"/>
            </a:lvl2pPr>
            <a:lvl3pPr marL="914400" indent="0" eaLnBrk="1" latinLnBrk="0" hangingPunct="1">
              <a:buNone/>
              <a:defRPr kumimoji="0" lang="ro-RO" sz="1000"/>
            </a:lvl3pPr>
            <a:lvl4pPr marL="1371600" indent="0" eaLnBrk="1" latinLnBrk="0" hangingPunct="1">
              <a:buNone/>
              <a:defRPr kumimoji="0" lang="ro-RO" sz="900"/>
            </a:lvl4pPr>
            <a:lvl5pPr marL="1828800" indent="0" eaLnBrk="1" latinLnBrk="0" hangingPunct="1">
              <a:buNone/>
              <a:defRPr kumimoji="0" lang="ro-RO" sz="900"/>
            </a:lvl5pPr>
            <a:lvl6pPr marL="2286000" indent="0" eaLnBrk="1" latinLnBrk="0" hangingPunct="1">
              <a:buNone/>
              <a:defRPr kumimoji="0" lang="ro-RO" sz="900"/>
            </a:lvl6pPr>
            <a:lvl7pPr marL="2743200" indent="0" eaLnBrk="1" latinLnBrk="0" hangingPunct="1">
              <a:buNone/>
              <a:defRPr kumimoji="0" lang="ro-RO" sz="900"/>
            </a:lvl7pPr>
            <a:lvl8pPr marL="3200400" indent="0" eaLnBrk="1" latinLnBrk="0" hangingPunct="1">
              <a:buNone/>
              <a:defRPr kumimoji="0" lang="ro-RO" sz="900"/>
            </a:lvl8pPr>
            <a:lvl9pPr marL="3657600" indent="0" eaLnBrk="1" latinLnBrk="0" hangingPunct="1">
              <a:buNone/>
              <a:defRPr kumimoji="0" lang="ro-RO" sz="900"/>
            </a:lvl9pPr>
          </a:lstStyle>
          <a:p>
            <a:pPr lvl="0" eaLnBrk="1" latinLnBrk="0" hangingPunct="1"/>
            <a:r>
              <a:rPr lang="ro-RO" smtClean="0"/>
              <a:t>Clic pentru editare stiluri text Coordonator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pPr/>
              <a:t>12/17/2009</a:t>
            </a:fld>
            <a:endParaRPr kumimoji="0"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pPr/>
              <a:t>‹#›</a:t>
            </a:fld>
            <a:endParaRPr kumimoji="0" lang="ro-RO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ine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 eaLnBrk="1" latinLnBrk="0" hangingPunct="1">
              <a:defRPr kumimoji="0" lang="ro-RO" sz="2000" b="1"/>
            </a:lvl1pPr>
          </a:lstStyle>
          <a:p>
            <a:pPr eaLnBrk="1" latinLnBrk="0" hangingPunct="1"/>
            <a:r>
              <a:rPr lang="ro-RO" smtClean="0"/>
              <a:t>Clic pentru editare stil titlu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 eaLnBrk="1" latinLnBrk="0" hangingPunct="1">
              <a:buNone/>
              <a:defRPr kumimoji="0" lang="ro-RO" sz="3200"/>
            </a:lvl1pPr>
            <a:lvl2pPr marL="457200" indent="0" eaLnBrk="1" latinLnBrk="0" hangingPunct="1">
              <a:buNone/>
              <a:defRPr kumimoji="0" lang="ro-RO" sz="2800"/>
            </a:lvl2pPr>
            <a:lvl3pPr marL="914400" indent="0" eaLnBrk="1" latinLnBrk="0" hangingPunct="1">
              <a:buNone/>
              <a:defRPr kumimoji="0" lang="ro-RO" sz="2400"/>
            </a:lvl3pPr>
            <a:lvl4pPr marL="1371600" indent="0" eaLnBrk="1" latinLnBrk="0" hangingPunct="1">
              <a:buNone/>
              <a:defRPr kumimoji="0" lang="ro-RO" sz="2000"/>
            </a:lvl4pPr>
            <a:lvl5pPr marL="1828800" indent="0" eaLnBrk="1" latinLnBrk="0" hangingPunct="1">
              <a:buNone/>
              <a:defRPr kumimoji="0" lang="ro-RO" sz="2000"/>
            </a:lvl5pPr>
            <a:lvl6pPr marL="2286000" indent="0" eaLnBrk="1" latinLnBrk="0" hangingPunct="1">
              <a:buNone/>
              <a:defRPr kumimoji="0" lang="ro-RO" sz="2000"/>
            </a:lvl6pPr>
            <a:lvl7pPr marL="2743200" indent="0" eaLnBrk="1" latinLnBrk="0" hangingPunct="1">
              <a:buNone/>
              <a:defRPr kumimoji="0" lang="ro-RO" sz="2000"/>
            </a:lvl7pPr>
            <a:lvl8pPr marL="3200400" indent="0" eaLnBrk="1" latinLnBrk="0" hangingPunct="1">
              <a:buNone/>
              <a:defRPr kumimoji="0" lang="ro-RO" sz="2000"/>
            </a:lvl8pPr>
            <a:lvl9pPr marL="3657600" indent="0" eaLnBrk="1" latinLnBrk="0" hangingPunct="1">
              <a:buNone/>
              <a:defRPr kumimoji="0" lang="ro-RO" sz="2000"/>
            </a:lvl9pPr>
          </a:lstStyle>
          <a:p>
            <a:pPr eaLnBrk="1" latinLnBrk="0" hangingPunct="1"/>
            <a:r>
              <a:rPr lang="ro-RO" smtClean="0"/>
              <a:t>Faceți clic pe pictogramă pentru a adăuga o imagine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 eaLnBrk="1" latinLnBrk="0" hangingPunct="1">
              <a:buNone/>
              <a:defRPr kumimoji="0" lang="ro-RO" sz="1400"/>
            </a:lvl1pPr>
            <a:lvl2pPr marL="457200" indent="0" eaLnBrk="1" latinLnBrk="0" hangingPunct="1">
              <a:buNone/>
              <a:defRPr kumimoji="0" lang="ro-RO" sz="1200"/>
            </a:lvl2pPr>
            <a:lvl3pPr marL="914400" indent="0" eaLnBrk="1" latinLnBrk="0" hangingPunct="1">
              <a:buNone/>
              <a:defRPr kumimoji="0" lang="ro-RO" sz="1000"/>
            </a:lvl3pPr>
            <a:lvl4pPr marL="1371600" indent="0" eaLnBrk="1" latinLnBrk="0" hangingPunct="1">
              <a:buNone/>
              <a:defRPr kumimoji="0" lang="ro-RO" sz="900"/>
            </a:lvl4pPr>
            <a:lvl5pPr marL="1828800" indent="0" eaLnBrk="1" latinLnBrk="0" hangingPunct="1">
              <a:buNone/>
              <a:defRPr kumimoji="0" lang="ro-RO" sz="900"/>
            </a:lvl5pPr>
            <a:lvl6pPr marL="2286000" indent="0" eaLnBrk="1" latinLnBrk="0" hangingPunct="1">
              <a:buNone/>
              <a:defRPr kumimoji="0" lang="ro-RO" sz="900"/>
            </a:lvl6pPr>
            <a:lvl7pPr marL="2743200" indent="0" eaLnBrk="1" latinLnBrk="0" hangingPunct="1">
              <a:buNone/>
              <a:defRPr kumimoji="0" lang="ro-RO" sz="900"/>
            </a:lvl7pPr>
            <a:lvl8pPr marL="3200400" indent="0" eaLnBrk="1" latinLnBrk="0" hangingPunct="1">
              <a:buNone/>
              <a:defRPr kumimoji="0" lang="ro-RO" sz="900"/>
            </a:lvl8pPr>
            <a:lvl9pPr marL="3657600" indent="0" eaLnBrk="1" latinLnBrk="0" hangingPunct="1">
              <a:buNone/>
              <a:defRPr kumimoji="0" lang="ro-RO" sz="900"/>
            </a:lvl9pPr>
          </a:lstStyle>
          <a:p>
            <a:pPr lvl="0" eaLnBrk="1" latinLnBrk="0" hangingPunct="1"/>
            <a:r>
              <a:rPr lang="ro-RO" smtClean="0"/>
              <a:t>Clic pentru editare stiluri text Coordonator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pPr/>
              <a:t>12/17/2009</a:t>
            </a:fld>
            <a:endParaRPr kumimoji="0"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pPr/>
              <a:t>‹#›</a:t>
            </a:fld>
            <a:endParaRPr kumimoji="0" lang="ro-RO"/>
          </a:p>
        </p:txBody>
      </p:sp>
    </p:spTree>
  </p:cSld>
  <p:clrMapOvr>
    <a:masterClrMapping/>
  </p:clrMapOvr>
  <p:transition spd="slow"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ext vertical și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latinLnBrk="0" hangingPunct="1"/>
            <a:r>
              <a:rPr lang="ro-RO" smtClean="0"/>
              <a:t>Clic pentru editare stil titlu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o-RO" smtClean="0"/>
              <a:t>Clic pentru editare stiluri text Coordonator</a:t>
            </a:r>
          </a:p>
          <a:p>
            <a:pPr lvl="1" eaLnBrk="1" latinLnBrk="0" hangingPunct="1"/>
            <a:r>
              <a:rPr lang="ro-RO" smtClean="0"/>
              <a:t>Al doilea nivel</a:t>
            </a:r>
          </a:p>
          <a:p>
            <a:pPr lvl="2" eaLnBrk="1" latinLnBrk="0" hangingPunct="1"/>
            <a:r>
              <a:rPr lang="ro-RO" smtClean="0"/>
              <a:t>Al treilea nivel</a:t>
            </a:r>
          </a:p>
          <a:p>
            <a:pPr lvl="3" eaLnBrk="1" latinLnBrk="0" hangingPunct="1"/>
            <a:r>
              <a:rPr lang="ro-RO" smtClean="0"/>
              <a:t>Al patrulea nivel</a:t>
            </a:r>
          </a:p>
          <a:p>
            <a:pPr lvl="4" eaLnBrk="1" latinLnBrk="0" hangingPunct="1"/>
            <a:r>
              <a:rPr lang="ro-RO" smtClean="0"/>
              <a:t>Al cincilea nivel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pPr/>
              <a:t>12/17/2009</a:t>
            </a:fld>
            <a:endParaRPr kumimoji="0"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pPr/>
              <a:t>‹#›</a:t>
            </a:fld>
            <a:endParaRPr kumimoji="0" lang="ro-RO"/>
          </a:p>
        </p:txBody>
      </p:sp>
    </p:spTree>
  </p:cSld>
  <p:clrMapOvr>
    <a:masterClrMapping/>
  </p:clrMapOvr>
  <p:transition spd="slow"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lu vertical și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38"/>
            <a:ext cx="2057400" cy="5851525"/>
          </a:xfrm>
        </p:spPr>
        <p:txBody>
          <a:bodyPr vert="eaVert"/>
          <a:lstStyle/>
          <a:p>
            <a:pPr eaLnBrk="1" latinLnBrk="0" hangingPunct="1"/>
            <a:r>
              <a:rPr lang="ro-RO" smtClean="0"/>
              <a:t>Clic pentru editare stil titlu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274638"/>
            <a:ext cx="5867400" cy="5851525"/>
          </a:xfrm>
        </p:spPr>
        <p:txBody>
          <a:bodyPr vert="eaVert"/>
          <a:lstStyle/>
          <a:p>
            <a:pPr lvl="0" eaLnBrk="1" latinLnBrk="0" hangingPunct="1"/>
            <a:r>
              <a:rPr lang="ro-RO" smtClean="0"/>
              <a:t>Clic pentru editare stiluri text Coordonator</a:t>
            </a:r>
          </a:p>
          <a:p>
            <a:pPr lvl="1" eaLnBrk="1" latinLnBrk="0" hangingPunct="1"/>
            <a:r>
              <a:rPr lang="ro-RO" smtClean="0"/>
              <a:t>Al doilea nivel</a:t>
            </a:r>
          </a:p>
          <a:p>
            <a:pPr lvl="2" eaLnBrk="1" latinLnBrk="0" hangingPunct="1"/>
            <a:r>
              <a:rPr lang="ro-RO" smtClean="0"/>
              <a:t>Al treilea nivel</a:t>
            </a:r>
          </a:p>
          <a:p>
            <a:pPr lvl="3" eaLnBrk="1" latinLnBrk="0" hangingPunct="1"/>
            <a:r>
              <a:rPr lang="ro-RO" smtClean="0"/>
              <a:t>Al patrulea nivel</a:t>
            </a:r>
          </a:p>
          <a:p>
            <a:pPr lvl="4" eaLnBrk="1" latinLnBrk="0" hangingPunct="1"/>
            <a:r>
              <a:rPr lang="ro-RO" smtClean="0"/>
              <a:t>Al cincilea nivel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pPr/>
              <a:t>12/17/2009</a:t>
            </a:fld>
            <a:endParaRPr kumimoji="0"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pPr/>
              <a:t>‹#›</a:t>
            </a:fld>
            <a:endParaRPr kumimoji="0" lang="ro-RO"/>
          </a:p>
        </p:txBody>
      </p:sp>
    </p:spTree>
  </p:cSld>
  <p:clrMapOvr>
    <a:masterClrMapping/>
  </p:clrMapOvr>
  <p:transition spd="slow"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543" y="0"/>
            <a:ext cx="9100457" cy="6879771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274638"/>
            <a:ext cx="80772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eaLnBrk="1" latinLnBrk="0" hangingPunct="1"/>
            <a:r>
              <a:rPr kumimoji="0" lang="ro-RO" smtClean="0"/>
              <a:t>Clic pentru editare stil titlu</a:t>
            </a:r>
            <a:endParaRPr kumimoji="0" 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1600200"/>
            <a:ext cx="80772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eaLnBrk="1" latinLnBrk="0" hangingPunct="1"/>
            <a:r>
              <a:rPr kumimoji="0" lang="ro-RO" smtClean="0"/>
              <a:t>Clic pentru editare stiluri text Coordonator</a:t>
            </a:r>
          </a:p>
          <a:p>
            <a:pPr lvl="1" eaLnBrk="1" latinLnBrk="0" hangingPunct="1"/>
            <a:r>
              <a:rPr kumimoji="0" lang="ro-RO" smtClean="0"/>
              <a:t>Al doilea nivel</a:t>
            </a:r>
          </a:p>
          <a:p>
            <a:pPr lvl="2" eaLnBrk="1" latinLnBrk="0" hangingPunct="1"/>
            <a:r>
              <a:rPr kumimoji="0" lang="ro-RO" smtClean="0"/>
              <a:t>Al treilea nivel</a:t>
            </a:r>
          </a:p>
          <a:p>
            <a:pPr lvl="3" eaLnBrk="1" latinLnBrk="0" hangingPunct="1"/>
            <a:r>
              <a:rPr kumimoji="0" lang="ro-RO" smtClean="0"/>
              <a:t>Al patrulea nivel</a:t>
            </a:r>
          </a:p>
          <a:p>
            <a:pPr lvl="4" eaLnBrk="1" latinLnBrk="0" hangingPunct="1"/>
            <a:r>
              <a:rPr kumimoji="0" lang="ro-RO" smtClean="0"/>
              <a:t>Al cincilea nivel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20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latinLnBrk="0" hangingPunct="1">
              <a:defRPr kumimoji="0" lang="ro-RO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7B281C-5159-4971-8228-52B9A72E9ED2}" type="datetimeFigureOut">
              <a:pPr/>
              <a:t>12/17/2009</a:t>
            </a:fld>
            <a:endParaRPr kumimoji="0"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528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latinLnBrk="0" hangingPunct="1">
              <a:defRPr kumimoji="0" lang="ro-RO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0"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056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latinLnBrk="0" hangingPunct="1">
              <a:defRPr kumimoji="0" lang="ro-RO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D6E5A2-EC83-451F-A719-9AC1370DD5CF}" type="slidenum">
              <a:pPr/>
              <a:t>‹#›</a:t>
            </a:fld>
            <a:endParaRPr kumimoji="0" lang="ro-RO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52400" y="-109183"/>
            <a:ext cx="818707" cy="708318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  <p:sldLayoutId id="2147483652" r:id="rId4"/>
    <p:sldLayoutId id="2147483653" r:id="rId5"/>
    <p:sldLayoutId id="2147483656" r:id="rId6"/>
    <p:sldLayoutId id="2147483657" r:id="rId7"/>
    <p:sldLayoutId id="2147483658" r:id="rId8"/>
    <p:sldLayoutId id="2147483659" r:id="rId9"/>
    <p:sldLayoutId id="2147483654" r:id="rId10"/>
    <p:sldLayoutId id="2147483655" r:id="rId11"/>
    <p:sldLayoutId id="2147483663" r:id="rId12"/>
  </p:sldLayoutIdLst>
  <p:transition spd="slow">
    <p:wipe dir="d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kumimoji="0" lang="ro-RO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ro-RO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0" lang="ro-RO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ro-RO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0" lang="ro-RO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0" lang="ro-RO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ro-RO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ro-RO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ro-RO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ro-RO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kumimoji="0" lang="ro-RO"/>
      </a:defPPr>
      <a:lvl1pPr marL="0" algn="l" defTabSz="914400" rtl="0" eaLnBrk="1" latinLnBrk="0" hangingPunct="1">
        <a:defRPr kumimoji="0" lang="ro-RO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0" lang="ro-RO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0" lang="ro-RO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0" lang="ro-RO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0" lang="ro-RO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0" lang="ro-RO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0" lang="ro-RO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0" lang="ro-RO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0" lang="ro-RO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new.trackgps.ro/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6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067944" y="1700808"/>
            <a:ext cx="4343400" cy="1362075"/>
          </a:xfrm>
        </p:spPr>
        <p:txBody>
          <a:bodyPr>
            <a:normAutofit fontScale="90000"/>
          </a:bodyPr>
          <a:lstStyle/>
          <a:p>
            <a:r>
              <a:rPr lang="en-US" dirty="0" err="1" smtClean="0"/>
              <a:t>Educa</a:t>
            </a:r>
            <a:r>
              <a:rPr lang="ro-RO" dirty="0" smtClean="0"/>
              <a:t>ţie diferenţiată pentru piaţa muncii</a:t>
            </a:r>
            <a:endParaRPr lang="ro-RO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4294967295"/>
            <p:custDataLst>
              <p:tags r:id="rId3"/>
            </p:custDataLst>
          </p:nvPr>
        </p:nvSpPr>
        <p:spPr>
          <a:xfrm>
            <a:off x="5796136" y="5445224"/>
            <a:ext cx="3096344" cy="990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o-RO" sz="2400" dirty="0" smtClean="0">
                <a:latin typeface="+mn-lt"/>
              </a:rPr>
              <a:t>Marian Radu-Mic</a:t>
            </a:r>
            <a:endParaRPr lang="ro-RO" sz="2400" dirty="0">
              <a:latin typeface="+mn-lt"/>
            </a:endParaRPr>
          </a:p>
        </p:txBody>
      </p:sp>
    </p:spTree>
    <p:custDataLst>
      <p:tags r:id="rId1"/>
    </p:custData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762000" y="312739"/>
            <a:ext cx="8077200" cy="558103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o-RO" dirty="0" smtClean="0"/>
          </a:p>
          <a:p>
            <a:pPr marL="0" indent="0" algn="ctr">
              <a:buNone/>
            </a:pPr>
            <a:r>
              <a:rPr lang="ro-RO" dirty="0" smtClean="0"/>
              <a:t>De ce caută un elev sa opteze pentru un LICEU TEHNOLOGIC  </a:t>
            </a:r>
            <a:r>
              <a:rPr lang="en-US" dirty="0" smtClean="0"/>
              <a:t>?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ro-RO" dirty="0" smtClean="0"/>
              <a:t>	</a:t>
            </a:r>
            <a:r>
              <a:rPr lang="ro-RO" sz="4000" b="1" dirty="0" smtClean="0">
                <a:solidFill>
                  <a:srgbClr val="FF0000"/>
                </a:solidFill>
              </a:rPr>
              <a:t>R.</a:t>
            </a:r>
            <a:r>
              <a:rPr lang="ro-RO" dirty="0" smtClean="0"/>
              <a:t> </a:t>
            </a:r>
            <a:r>
              <a:rPr lang="en-US" dirty="0" err="1" smtClean="0"/>
              <a:t>Pentru</a:t>
            </a:r>
            <a:r>
              <a:rPr lang="en-US" dirty="0" smtClean="0"/>
              <a:t> A </a:t>
            </a:r>
            <a:r>
              <a:rPr lang="ro-RO" dirty="0" smtClean="0"/>
              <a:t>ÎNVĂŢA O MESERIE,</a:t>
            </a:r>
          </a:p>
          <a:p>
            <a:pPr marL="0" indent="0">
              <a:buNone/>
            </a:pPr>
            <a:r>
              <a:rPr lang="ro-RO" dirty="0"/>
              <a:t>	</a:t>
            </a:r>
            <a:r>
              <a:rPr lang="ro-RO" dirty="0" smtClean="0"/>
              <a:t>	 A FI SPECIALIST ÎN domeniul …</a:t>
            </a:r>
            <a:endParaRPr lang="ro-RO" dirty="0"/>
          </a:p>
        </p:txBody>
      </p:sp>
      <p:sp>
        <p:nvSpPr>
          <p:cNvPr id="4" name="AutoShape 2" descr="https://encrypted-tbn1.gstatic.com/images?q=tbn:ANd9GcQA1VLLlbNmUTi9kanDKtV3bsZM8xdTb7zbLNkRj7_G_XdhhUYS5w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o-RO"/>
          </a:p>
        </p:txBody>
      </p:sp>
      <p:sp>
        <p:nvSpPr>
          <p:cNvPr id="6" name="AutoShape 4" descr="https://encrypted-tbn1.gstatic.com/images?q=tbn:ANd9GcQA1VLLlbNmUTi9kanDKtV3bsZM8xdTb7zbLNkRj7_G_XdhhUYS5w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o-RO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6678" y="1916832"/>
            <a:ext cx="2381250" cy="238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458 -0.01597 L 0.1816 0.02407 C 0.19566 0.0331 0.21667 0.03796 0.23854 0.03796 C 0.26354 0.03796 0.28351 0.0331 0.29757 0.02407 L 0.36458 -0.01597 " pathEditMode="relative" rAng="0" ptsTypes="FffFF">
                                      <p:cBhvr>
                                        <p:cTn id="6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26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332656"/>
            <a:ext cx="8604448" cy="612068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ro-RO" sz="4000" dirty="0"/>
              <a:t>Pentru a fi specialist trebuie </a:t>
            </a:r>
            <a:endParaRPr lang="ro-RO" sz="4000" dirty="0" smtClean="0"/>
          </a:p>
          <a:p>
            <a:r>
              <a:rPr lang="ro-RO" sz="4000" dirty="0"/>
              <a:t> </a:t>
            </a:r>
            <a:r>
              <a:rPr lang="ro-RO" sz="4000" dirty="0" smtClean="0"/>
              <a:t>               SĂ FACI </a:t>
            </a:r>
            <a:r>
              <a:rPr lang="ro-RO" sz="4000" dirty="0"/>
              <a:t>PERFORMANŢĂ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0152" y="-387424"/>
            <a:ext cx="7765662" cy="16476125"/>
          </a:xfrm>
          <a:prstGeom prst="rect">
            <a:avLst/>
          </a:prstGeom>
        </p:spPr>
      </p:pic>
      <p:cxnSp>
        <p:nvCxnSpPr>
          <p:cNvPr id="3" name="Conector drept cu săgeată 2"/>
          <p:cNvCxnSpPr/>
          <p:nvPr/>
        </p:nvCxnSpPr>
        <p:spPr>
          <a:xfrm flipH="1">
            <a:off x="1878948" y="1628800"/>
            <a:ext cx="792088" cy="1764196"/>
          </a:xfrm>
          <a:prstGeom prst="straightConnector1">
            <a:avLst/>
          </a:prstGeom>
          <a:ln w="476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CasetăText 3"/>
          <p:cNvSpPr txBox="1"/>
          <p:nvPr/>
        </p:nvSpPr>
        <p:spPr>
          <a:xfrm>
            <a:off x="251520" y="3501008"/>
            <a:ext cx="33306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4000" dirty="0" smtClean="0"/>
              <a:t>Să ai aptitudini</a:t>
            </a:r>
            <a:endParaRPr lang="ro-RO" sz="4000" dirty="0"/>
          </a:p>
        </p:txBody>
      </p:sp>
      <p:cxnSp>
        <p:nvCxnSpPr>
          <p:cNvPr id="6" name="Conector drept cu săgeată 5"/>
          <p:cNvCxnSpPr/>
          <p:nvPr/>
        </p:nvCxnSpPr>
        <p:spPr>
          <a:xfrm>
            <a:off x="4572000" y="1628800"/>
            <a:ext cx="2304256" cy="1008112"/>
          </a:xfrm>
          <a:prstGeom prst="straightConnector1">
            <a:avLst/>
          </a:prstGeom>
          <a:ln w="476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asetăText 9"/>
          <p:cNvSpPr txBox="1"/>
          <p:nvPr/>
        </p:nvSpPr>
        <p:spPr>
          <a:xfrm>
            <a:off x="5279936" y="2726638"/>
            <a:ext cx="33306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4000" dirty="0" smtClean="0"/>
              <a:t>Să fi motivat</a:t>
            </a:r>
            <a:endParaRPr lang="ro-RO" sz="4000" dirty="0"/>
          </a:p>
        </p:txBody>
      </p:sp>
      <p:cxnSp>
        <p:nvCxnSpPr>
          <p:cNvPr id="11" name="Conector drept cu săgeată 10"/>
          <p:cNvCxnSpPr/>
          <p:nvPr/>
        </p:nvCxnSpPr>
        <p:spPr>
          <a:xfrm>
            <a:off x="3419872" y="1916832"/>
            <a:ext cx="1152128" cy="3096344"/>
          </a:xfrm>
          <a:prstGeom prst="straightConnector1">
            <a:avLst/>
          </a:prstGeom>
          <a:ln w="476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CasetăText 12"/>
          <p:cNvSpPr txBox="1"/>
          <p:nvPr/>
        </p:nvSpPr>
        <p:spPr>
          <a:xfrm>
            <a:off x="2411760" y="5241394"/>
            <a:ext cx="6732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4000" dirty="0" smtClean="0"/>
              <a:t>Să ai performanţă educaţională </a:t>
            </a:r>
            <a:endParaRPr lang="ro-RO" sz="4000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763688" y="260648"/>
            <a:ext cx="7200800" cy="6336704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ro-RO" sz="4800" dirty="0" smtClean="0"/>
              <a:t>O dată identificat </a:t>
            </a:r>
          </a:p>
          <a:p>
            <a:endParaRPr lang="ro-RO" sz="4800" dirty="0"/>
          </a:p>
          <a:p>
            <a:endParaRPr lang="ro-RO" sz="4800" dirty="0" smtClean="0"/>
          </a:p>
          <a:p>
            <a:endParaRPr lang="ro-RO" sz="4800" dirty="0" smtClean="0"/>
          </a:p>
          <a:p>
            <a:r>
              <a:rPr lang="ro-RO" sz="4800" dirty="0" smtClean="0"/>
              <a:t>un astfel de elev se poate lucra cu el diferenţiat pentru a fi plasat în câmpul muncii.</a:t>
            </a:r>
            <a:endParaRPr lang="ro-RO" sz="48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005064" y="0"/>
            <a:ext cx="7765662" cy="16476125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1124744"/>
            <a:ext cx="3888432" cy="2196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736918" y="332656"/>
            <a:ext cx="8407082" cy="6525344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ro-RO" sz="7200" dirty="0" smtClean="0"/>
              <a:t>          EXEMPLU</a:t>
            </a:r>
          </a:p>
          <a:p>
            <a:endParaRPr lang="ro-RO" sz="1100" dirty="0"/>
          </a:p>
          <a:p>
            <a:r>
              <a:rPr lang="ro-RO" sz="4000" dirty="0" smtClean="0"/>
              <a:t>În cadrul Liceului am identificat 2 elevi</a:t>
            </a:r>
          </a:p>
          <a:p>
            <a:endParaRPr lang="ro-RO" sz="4000" dirty="0"/>
          </a:p>
          <a:p>
            <a:endParaRPr lang="ro-RO" sz="4000" dirty="0" smtClean="0"/>
          </a:p>
          <a:p>
            <a:endParaRPr lang="ro-RO" sz="4000" dirty="0"/>
          </a:p>
          <a:p>
            <a:endParaRPr lang="ro-RO" sz="1400" dirty="0" smtClean="0"/>
          </a:p>
          <a:p>
            <a:r>
              <a:rPr lang="ro-RO" sz="4000" dirty="0"/>
              <a:t>	 </a:t>
            </a:r>
            <a:r>
              <a:rPr lang="ro-RO" sz="4000" dirty="0" smtClean="0"/>
              <a:t>  cu aptitudini </a:t>
            </a:r>
            <a:r>
              <a:rPr lang="ro-RO" sz="4000" dirty="0"/>
              <a:t>ş</a:t>
            </a:r>
            <a:r>
              <a:rPr lang="ro-RO" sz="4000" dirty="0" smtClean="0"/>
              <a:t>i motivaţi să</a:t>
            </a:r>
          </a:p>
          <a:p>
            <a:r>
              <a:rPr lang="ro-RO" sz="4000" dirty="0"/>
              <a:t>	</a:t>
            </a:r>
            <a:r>
              <a:rPr lang="ro-RO" sz="4000" dirty="0" smtClean="0"/>
              <a:t>	ÎNVEŢE ŞI SĂ LUCREZE</a:t>
            </a:r>
            <a:endParaRPr lang="ro-RO" sz="40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869160" y="-7372200"/>
            <a:ext cx="7765662" cy="1647612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53331" flipH="1">
            <a:off x="-710882" y="3730824"/>
            <a:ext cx="2895600" cy="3390489"/>
          </a:xfrm>
          <a:prstGeom prst="rect">
            <a:avLst/>
          </a:prstGeom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4152" y="2276872"/>
            <a:ext cx="2143125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44266" y="404664"/>
            <a:ext cx="8499879" cy="6192687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ro-RO" sz="7200" dirty="0" smtClean="0"/>
              <a:t>     Ce învaţă să facă</a:t>
            </a:r>
          </a:p>
          <a:p>
            <a:endParaRPr lang="ro-RO" sz="7200" dirty="0"/>
          </a:p>
          <a:p>
            <a:r>
              <a:rPr lang="ro-RO" sz="7200" dirty="0" smtClean="0"/>
              <a:t>				   </a:t>
            </a:r>
            <a:r>
              <a:rPr lang="ro-RO" sz="3600" dirty="0" smtClean="0"/>
              <a:t>dezvoltarea aplicaţiei</a:t>
            </a:r>
          </a:p>
          <a:p>
            <a:endParaRPr lang="ro-RO" sz="3600" dirty="0"/>
          </a:p>
          <a:p>
            <a:endParaRPr lang="ro-RO" sz="3600" dirty="0" smtClean="0"/>
          </a:p>
          <a:p>
            <a:endParaRPr lang="ro-RO" sz="3600" dirty="0"/>
          </a:p>
          <a:p>
            <a:r>
              <a:rPr lang="ro-RO" sz="3600" dirty="0" smtClean="0"/>
              <a:t>		instalare şi diagnoză</a:t>
            </a:r>
            <a:endParaRPr lang="ro-RO" sz="36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53331" flipH="1">
            <a:off x="-736597" y="-3738362"/>
            <a:ext cx="2895600" cy="6861081"/>
          </a:xfrm>
          <a:prstGeom prst="rect">
            <a:avLst/>
          </a:prstGeom>
        </p:spPr>
      </p:pic>
      <p:sp>
        <p:nvSpPr>
          <p:cNvPr id="2" name="AutoShape 6" descr="http://www.totalrace.ro/omulet%20cu%20mouse.jpg"/>
          <p:cNvSpPr>
            <a:spLocks noChangeAspect="1" noChangeArrowheads="1"/>
          </p:cNvSpPr>
          <p:nvPr/>
        </p:nvSpPr>
        <p:spPr bwMode="auto">
          <a:xfrm>
            <a:off x="155575" y="-2430463"/>
            <a:ext cx="5581650" cy="5067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o-RO"/>
          </a:p>
        </p:txBody>
      </p:sp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6057" y="1783986"/>
            <a:ext cx="1574156" cy="2017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266" y="4005064"/>
            <a:ext cx="1390932" cy="21778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12367" y="1484784"/>
            <a:ext cx="4343400" cy="1362075"/>
          </a:xfrm>
        </p:spPr>
        <p:txBody>
          <a:bodyPr>
            <a:normAutofit fontScale="90000"/>
          </a:bodyPr>
          <a:lstStyle/>
          <a:p>
            <a:r>
              <a:rPr lang="ro-RO" sz="5400" dirty="0" smtClean="0"/>
              <a:t>Dar să vedem despre ce este vorba</a:t>
            </a:r>
            <a:endParaRPr lang="ro-RO" sz="5400" dirty="0"/>
          </a:p>
        </p:txBody>
      </p:sp>
      <p:sp>
        <p:nvSpPr>
          <p:cNvPr id="7" name="Dreptunghi 6">
            <a:hlinkClick r:id="rId3"/>
          </p:cNvPr>
          <p:cNvSpPr/>
          <p:nvPr/>
        </p:nvSpPr>
        <p:spPr>
          <a:xfrm>
            <a:off x="2267744" y="3717032"/>
            <a:ext cx="507914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o-RO" sz="4000" dirty="0">
                <a:hlinkClick r:id="rId3"/>
              </a:rPr>
              <a:t>http://new.trackgps.ro/</a:t>
            </a:r>
            <a:endParaRPr lang="ro-RO" sz="40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setăText 7"/>
          <p:cNvSpPr txBox="1"/>
          <p:nvPr/>
        </p:nvSpPr>
        <p:spPr>
          <a:xfrm>
            <a:off x="2411760" y="4941168"/>
            <a:ext cx="547260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6600" dirty="0" smtClean="0"/>
              <a:t>Vă mulţumesc</a:t>
            </a:r>
            <a:endParaRPr lang="ro-RO" sz="6600" dirty="0"/>
          </a:p>
        </p:txBody>
      </p:sp>
      <p:sp>
        <p:nvSpPr>
          <p:cNvPr id="9" name="CasetăText 8"/>
          <p:cNvSpPr txBox="1"/>
          <p:nvPr/>
        </p:nvSpPr>
        <p:spPr>
          <a:xfrm>
            <a:off x="755576" y="836712"/>
            <a:ext cx="79928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3600" dirty="0" smtClean="0"/>
              <a:t>Dacă lucrurile vor merge conform planului toţi vom fi bucuroşi</a:t>
            </a:r>
            <a:endParaRPr lang="ro-RO" sz="36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5995" y="2318945"/>
            <a:ext cx="5372050" cy="19495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yI2DOt6RzRcU51QxdhNewL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AGzTPKJNXuuOK4v20iPS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0uhWvCQomImT50qU5y4Znw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QUq8QELArFIgadhH063fpq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etnMj4SFfqbVIhVK0Rf8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FpChuQ9mrn7ncHkUb4wJDg"/>
</p:tagLst>
</file>

<file path=ppt/theme/theme1.xml><?xml version="1.0" encoding="utf-8"?>
<a:theme xmlns:a="http://schemas.openxmlformats.org/drawingml/2006/main" name="Instruir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Training</Template>
  <TotalTime>0</TotalTime>
  <Words>397</Words>
  <Application>Microsoft Office PowerPoint</Application>
  <PresentationFormat>On-screen Show (4:3)</PresentationFormat>
  <Paragraphs>72</Paragraphs>
  <Slides>8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Instruire</vt:lpstr>
      <vt:lpstr>Educaţie diferenţiată pentru piaţa muncii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Dar să vedem despre ce este vorba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2014-02-13T22:08:55Z</dcterms:created>
  <dcterms:modified xsi:type="dcterms:W3CDTF">2014-02-14T09:37:38Z</dcterms:modified>
</cp:coreProperties>
</file>